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86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48544" y="548680"/>
            <a:ext cx="4032448" cy="5760640"/>
          </a:xfrm>
          <a:ln>
            <a:noFill/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endParaRPr lang="ru-RU" sz="38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мероприятий </a:t>
            </a: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на </a:t>
            </a:r>
            <a:r>
              <a:rPr lang="ru-RU" sz="3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в 15:00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вопросам: </a:t>
            </a: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применении ККТ в сфере общественного питания, о возможностях мобильного приложения ФНС России «Проверка чека».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исполнении налоговых уведомлений, направленных в 2023 году.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реорганизации налоговых органов ЯНАО в связи с переходом на 2-уровневую систему управления.</a:t>
            </a:r>
          </a:p>
          <a:p>
            <a:pPr marL="0" indent="0" algn="ctr">
              <a:buNone/>
            </a:pP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0" lvl="1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в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14:00</a:t>
            </a:r>
            <a: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Досудебное урегулирование споров, порядок обжалования актов (решений) налоговых органов ненормативного характера, а также действий (бездействий) их должностных лиц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5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 в здании инспекции по адресу: г. Ноябрьск, ул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Мира, д. 94 </a:t>
            </a: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в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тему: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применении ККТ в сфере общественного питания, о возможностях мобильного приложения ФНС России «Проверка чека».</a:t>
            </a:r>
          </a:p>
          <a:p>
            <a:pPr marL="0" indent="0" algn="ctr">
              <a:buNone/>
            </a:pP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5 по ЯНАО в здании инспекции </a:t>
            </a: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адресу: г. Ноябрьск, ул. Мира, д. 94 </a:t>
            </a: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620688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1601</TotalTime>
  <Words>82</Words>
  <Application>Microsoft Office PowerPoint</Application>
  <PresentationFormat>Лист A4 (210x297 мм)</PresentationFormat>
  <Paragraphs>37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251</cp:revision>
  <cp:lastPrinted>2023-03-24T03:51:23Z</cp:lastPrinted>
  <dcterms:created xsi:type="dcterms:W3CDTF">2020-04-10T13:09:37Z</dcterms:created>
  <dcterms:modified xsi:type="dcterms:W3CDTF">2023-10-09T12:28:48Z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